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39763" indent="-182563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279525" indent="-365125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919288" indent="-547688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559050" indent="-730250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0000"/>
    <a:srgbClr val="303C18"/>
    <a:srgbClr val="FFFFAB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494" y="50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C516E-DF73-4EEC-A5B8-338C7B18A411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9F814-0F37-4F81-A252-59C62E18F04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8D11-D945-49E4-9B31-C07BA1D58622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768EC-D054-486D-850F-D0C9DFB021D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CC6C3-CDD2-47AF-A937-968FC950114F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E9124-A462-499A-9A29-7DE8FB87C35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397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0640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24A31-9E3F-4ADF-B2BE-50EE386A160C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7F801-0B21-4AC7-B6A9-1785BB84CC5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7DBD0-C04B-409E-9256-DBBBB1B3BA18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20E1A-247C-4830-97F1-DF9CBD24AEF7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48A9F-2319-4F0B-B90B-B6EB32E11E02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D2C68-3A93-4AF7-879E-C3418D4AFF4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F64B5-0A97-4F5E-B4CE-3DBE813C08F2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BA9A3-32C3-4E75-A59E-8C5738A3823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B8B3A-20D8-481E-894D-9859341BBB6A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86059-3407-4FC0-8DF2-8DA6790570B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0E95D-3DB3-4143-BA54-63A887AA6B74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F9935-8333-4481-90A7-D33BD993DBF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B1EF3-A6E8-4681-8484-F88F044CDC73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26F77-C435-428C-ABA8-A5464437874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9248" y="957158"/>
            <a:ext cx="2268616" cy="203877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397" y="957158"/>
            <a:ext cx="6645831" cy="203877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7562F-57F1-4ABF-B677-EF5430CCA8B7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AEC27-FC12-430D-A54E-B2BBB4DA3F7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9425" y="512763"/>
            <a:ext cx="86423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9425" y="2987675"/>
            <a:ext cx="8642350" cy="844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425" y="11864975"/>
            <a:ext cx="2241550" cy="681038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defTabSz="1280160" fontAlgn="auto">
              <a:spcBef>
                <a:spcPts val="0"/>
              </a:spcBef>
              <a:spcAft>
                <a:spcPts val="0"/>
              </a:spcAft>
              <a:defRPr sz="1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111C91-F6DF-4598-B885-35F1159C3293}" type="datetimeFigureOut">
              <a:rPr lang="en-IE"/>
              <a:pPr>
                <a:defRPr/>
              </a:pPr>
              <a:t>11/04/2013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775" y="11864975"/>
            <a:ext cx="3041650" cy="681038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225" y="11864975"/>
            <a:ext cx="2241550" cy="681038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defTabSz="1280160" fontAlgn="auto">
              <a:spcBef>
                <a:spcPts val="0"/>
              </a:spcBef>
              <a:spcAft>
                <a:spcPts val="0"/>
              </a:spcAft>
              <a:defRPr sz="1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E5EE58-006F-4E8C-A224-AA27FE1A7514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1279525" rtl="0" fontAlgn="base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9425" indent="-479425" algn="l" defTabSz="1279525" rtl="0" fontAlgn="base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400050" algn="l" defTabSz="1279525" rtl="0" fontAlgn="base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19088" algn="l" defTabSz="1279525" rtl="0" fontAlgn="base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963" indent="-319088" algn="l" defTabSz="1279525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indent="-319088" algn="l" defTabSz="1279525" rtl="0" fontAlgn="base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gif"/><Relationship Id="rId7" Type="http://schemas.openxmlformats.org/officeDocument/2006/relationships/image" Target="../media/image6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601200" cy="11585575"/>
          </a:xfrm>
          <a:prstGeom prst="rect">
            <a:avLst/>
          </a:prstGeom>
          <a:solidFill>
            <a:srgbClr val="FF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0" y="9713913"/>
            <a:ext cx="9601200" cy="1079500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  <a:alpha val="0"/>
                  <a:lumMod val="0"/>
                  <a:lumOff val="100000"/>
                </a:schemeClr>
              </a:gs>
              <a:gs pos="91000">
                <a:schemeClr val="accent3">
                  <a:lumMod val="50000"/>
                  <a:shade val="67500"/>
                  <a:satMod val="115000"/>
                </a:schemeClr>
              </a:gs>
              <a:gs pos="100000">
                <a:schemeClr val="accent3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pic>
        <p:nvPicPr>
          <p:cNvPr id="133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425" y="11709400"/>
            <a:ext cx="7715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6350" y="11604625"/>
            <a:ext cx="16383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31950" y="11837988"/>
            <a:ext cx="29146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24413" y="11801475"/>
            <a:ext cx="2568575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tretch>
            <a:fillRect/>
          </a:stretch>
        </p:blipFill>
        <p:spPr>
          <a:xfrm>
            <a:off x="417711" y="2808337"/>
            <a:ext cx="8957263" cy="532859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rot="10800000">
            <a:off x="0" y="496888"/>
            <a:ext cx="9601200" cy="1081087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91000">
                <a:srgbClr val="42551C">
                  <a:alpha val="91000"/>
                </a:srgbClr>
              </a:gs>
              <a:gs pos="100000">
                <a:srgbClr val="516624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IE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321" name="TextBox 11"/>
          <p:cNvSpPr txBox="1">
            <a:spLocks noChangeArrowheads="1"/>
          </p:cNvSpPr>
          <p:nvPr/>
        </p:nvSpPr>
        <p:spPr bwMode="auto">
          <a:xfrm>
            <a:off x="1055688" y="712788"/>
            <a:ext cx="79216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b="1">
                <a:latin typeface="Calibri" pitchFamily="34" charset="0"/>
              </a:rPr>
              <a:t>ΙΝΣΤΙΤΟΥΤΟ ΜΕΣΟΓΕΙΑΚΩΝ ΣΠΟΥΔΩΝ /ΙΤΕ</a:t>
            </a:r>
            <a:endParaRPr lang="en-GB" b="1">
              <a:latin typeface="Calibri" pitchFamily="34" charset="0"/>
            </a:endParaRPr>
          </a:p>
        </p:txBody>
      </p:sp>
      <p:sp>
        <p:nvSpPr>
          <p:cNvPr id="13322" name="TextBox 12"/>
          <p:cNvSpPr txBox="1">
            <a:spLocks noChangeArrowheads="1"/>
          </p:cNvSpPr>
          <p:nvPr/>
        </p:nvSpPr>
        <p:spPr bwMode="auto">
          <a:xfrm>
            <a:off x="1128713" y="8993188"/>
            <a:ext cx="7505700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b="1">
                <a:latin typeface="Calibri" pitchFamily="34" charset="0"/>
              </a:rPr>
              <a:t>Ιερή Τοπογραφία στην Κύπρο της Εποχής του Σιδήρου: </a:t>
            </a:r>
            <a:endParaRPr lang="en-IE">
              <a:latin typeface="Calibri" pitchFamily="34" charset="0"/>
            </a:endParaRPr>
          </a:p>
          <a:p>
            <a:pPr algn="ctr"/>
            <a:r>
              <a:rPr lang="el-GR" b="1">
                <a:latin typeface="Calibri" pitchFamily="34" charset="0"/>
              </a:rPr>
              <a:t>Βασιλική Ιδεολογία και Εδαφικές Διεκδικήσεις</a:t>
            </a:r>
          </a:p>
          <a:p>
            <a:pPr algn="ctr"/>
            <a:endParaRPr lang="el-GR" b="1">
              <a:latin typeface="Calibri" pitchFamily="34" charset="0"/>
            </a:endParaRPr>
          </a:p>
          <a:p>
            <a:endParaRPr lang="el-GR" sz="1800" b="1">
              <a:solidFill>
                <a:srgbClr val="303C18"/>
              </a:solidFill>
            </a:endParaRPr>
          </a:p>
          <a:p>
            <a:r>
              <a:rPr lang="el-GR" sz="1800" b="1">
                <a:solidFill>
                  <a:srgbClr val="303C18"/>
                </a:solidFill>
              </a:rPr>
              <a:t>Τετάρτη,</a:t>
            </a:r>
            <a:r>
              <a:rPr lang="en-GB" sz="1800" b="1">
                <a:solidFill>
                  <a:srgbClr val="303C18"/>
                </a:solidFill>
              </a:rPr>
              <a:t> 17 </a:t>
            </a:r>
            <a:r>
              <a:rPr lang="el-GR" sz="1800" b="1">
                <a:solidFill>
                  <a:srgbClr val="303C18"/>
                </a:solidFill>
              </a:rPr>
              <a:t>Απριλίου ώρα 20.30, </a:t>
            </a:r>
            <a:endParaRPr lang="en-GB" sz="1800" b="1">
              <a:solidFill>
                <a:srgbClr val="303C18"/>
              </a:solidFill>
            </a:endParaRPr>
          </a:p>
          <a:p>
            <a:r>
              <a:rPr lang="el-GR" sz="1800" b="1">
                <a:solidFill>
                  <a:srgbClr val="303C18"/>
                </a:solidFill>
              </a:rPr>
              <a:t>Ινστιτούτο Μεσογειακών Σπουδών, Νικ. Φωκά 130, Ρέθυμνο</a:t>
            </a:r>
            <a:endParaRPr lang="el-GR" sz="1800" b="1">
              <a:latin typeface="Calibri" pitchFamily="34" charset="0"/>
            </a:endParaRPr>
          </a:p>
        </p:txBody>
      </p:sp>
      <p:sp>
        <p:nvSpPr>
          <p:cNvPr id="13323" name="TextBox 13"/>
          <p:cNvSpPr txBox="1">
            <a:spLocks noChangeArrowheads="1"/>
          </p:cNvSpPr>
          <p:nvPr/>
        </p:nvSpPr>
        <p:spPr bwMode="auto">
          <a:xfrm>
            <a:off x="768350" y="1792288"/>
            <a:ext cx="525621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 i="1">
                <a:solidFill>
                  <a:srgbClr val="303C18"/>
                </a:solidFill>
                <a:latin typeface="Calibri" pitchFamily="34" charset="0"/>
              </a:rPr>
              <a:t>Dr Giorgos Papantoniou</a:t>
            </a:r>
            <a:endParaRPr lang="el-GR" b="1" i="1">
              <a:solidFill>
                <a:srgbClr val="303C18"/>
              </a:solidFill>
              <a:latin typeface="Calibri" pitchFamily="34" charset="0"/>
            </a:endParaRPr>
          </a:p>
          <a:p>
            <a:pPr algn="ctr"/>
            <a:r>
              <a:rPr lang="en-GB" b="1"/>
              <a:t>Sacred Topography in Iron Age Cyprus: Royal Ideologies and Territorial Claims</a:t>
            </a:r>
            <a:r>
              <a:rPr lang="el-GR" sz="1800" b="1">
                <a:solidFill>
                  <a:srgbClr val="303C18"/>
                </a:solidFill>
                <a:latin typeface="Times New Roman" pitchFamily="18" charset="0"/>
              </a:rPr>
              <a:t> </a:t>
            </a:r>
            <a:endParaRPr lang="en-IE" sz="1800" b="1">
              <a:solidFill>
                <a:srgbClr val="303C18"/>
              </a:solidFill>
              <a:latin typeface="Times New Roman" pitchFamily="18" charset="0"/>
            </a:endParaRPr>
          </a:p>
        </p:txBody>
      </p:sp>
      <p:sp>
        <p:nvSpPr>
          <p:cNvPr id="13324" name="TextBox 14"/>
          <p:cNvSpPr txBox="1">
            <a:spLocks noChangeArrowheads="1"/>
          </p:cNvSpPr>
          <p:nvPr/>
        </p:nvSpPr>
        <p:spPr bwMode="auto">
          <a:xfrm>
            <a:off x="2136775" y="8416925"/>
            <a:ext cx="52562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b="1" i="1">
                <a:solidFill>
                  <a:srgbClr val="303C18"/>
                </a:solidFill>
                <a:latin typeface="Calibri" pitchFamily="34" charset="0"/>
              </a:rPr>
              <a:t>Δρ Γιώργος Παπαντωνίου</a:t>
            </a:r>
            <a:endParaRPr lang="en-GB" b="1" i="1">
              <a:solidFill>
                <a:srgbClr val="303C18"/>
              </a:solidFill>
              <a:latin typeface="Calibri" pitchFamily="34" charset="0"/>
            </a:endParaRPr>
          </a:p>
        </p:txBody>
      </p:sp>
      <p:pic>
        <p:nvPicPr>
          <p:cNvPr id="13325" name="Picture 18" descr="king1.tif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750" y="4240213"/>
            <a:ext cx="1223963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17" descr="king3.tif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9875" y="3663950"/>
            <a:ext cx="1181100" cy="401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22" descr="king2.tif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08663" y="3592513"/>
            <a:ext cx="165258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46</Words>
  <Application>Microsoft Office PowerPoint</Application>
  <PresentationFormat>A3 (297x420 χιλ.)</PresentationFormat>
  <Paragraphs>10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Πρότυπο σχεδίασης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Office Theme</vt:lpstr>
      <vt:lpstr>Διαφάνεια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papantog</dc:creator>
  <cp:lastModifiedBy>papadaki</cp:lastModifiedBy>
  <cp:revision>13</cp:revision>
  <dcterms:created xsi:type="dcterms:W3CDTF">2013-03-11T17:08:41Z</dcterms:created>
  <dcterms:modified xsi:type="dcterms:W3CDTF">2013-04-11T06:47:12Z</dcterms:modified>
</cp:coreProperties>
</file>